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31"/>
    <p:restoredTop sz="86676"/>
  </p:normalViewPr>
  <p:slideViewPr>
    <p:cSldViewPr snapToGrid="0" snapToObjects="1">
      <p:cViewPr varScale="1">
        <p:scale>
          <a:sx n="128" d="100"/>
          <a:sy n="128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8CC8A-7B81-BF4F-B141-7E1E4EE686FD}" type="datetimeFigureOut">
              <a:rPr lang="en-US" smtClean="0"/>
              <a:t>7/18/19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FC836-95B2-6A48-B145-9A1DBC312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51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2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7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92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68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86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29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5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78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693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707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1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E5E22-DF08-264E-8C06-8D6C281547C4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868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311B90BA-0E0A-9B48-8366-8D105EDC7CE5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6313808" y="2194956"/>
            <a:ext cx="161318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E345DC95-76BE-C746-B634-CC0A521D8807}"/>
              </a:ext>
            </a:extLst>
          </p:cNvPr>
          <p:cNvSpPr/>
          <p:nvPr/>
        </p:nvSpPr>
        <p:spPr>
          <a:xfrm>
            <a:off x="533399" y="473681"/>
            <a:ext cx="2235200" cy="15638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E45D54A-E006-294F-9C62-C5F977987553}"/>
              </a:ext>
            </a:extLst>
          </p:cNvPr>
          <p:cNvSpPr/>
          <p:nvPr/>
        </p:nvSpPr>
        <p:spPr>
          <a:xfrm>
            <a:off x="1003299" y="365732"/>
            <a:ext cx="14478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vfb</a:t>
            </a:r>
            <a:r>
              <a:rPr lang="en-US" dirty="0"/>
              <a:t>-kb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147BC2-1AC8-8141-A680-C8A6A285CEC1}"/>
              </a:ext>
            </a:extLst>
          </p:cNvPr>
          <p:cNvSpPr/>
          <p:nvPr/>
        </p:nvSpPr>
        <p:spPr>
          <a:xfrm>
            <a:off x="1003296" y="1336804"/>
            <a:ext cx="1676402" cy="42242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400" dirty="0"/>
              <a:t>Usual kb-image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2D95E42-4FB1-2E4E-B574-1ABBF5F85F42}"/>
              </a:ext>
            </a:extLst>
          </p:cNvPr>
          <p:cNvSpPr txBox="1"/>
          <p:nvPr/>
        </p:nvSpPr>
        <p:spPr>
          <a:xfrm>
            <a:off x="10063467" y="267807"/>
            <a:ext cx="200603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/>
              <a:t>vfb-kb2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vfb-p-flybase2kb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vfb-p-kb2kb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vfb</a:t>
            </a:r>
            <a:r>
              <a:rPr lang="en-US" sz="1400" dirty="0"/>
              <a:t>-p-kb-enrich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yyz1989/rdf4j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vfb</a:t>
            </a:r>
            <a:r>
              <a:rPr lang="en-US" sz="1400" dirty="0"/>
              <a:t>-pipeline-</a:t>
            </a:r>
            <a:r>
              <a:rPr lang="en-US" sz="1400" dirty="0" err="1"/>
              <a:t>collectdata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vfb</a:t>
            </a:r>
            <a:r>
              <a:rPr lang="en-US" sz="1400" dirty="0"/>
              <a:t>-pipeline-</a:t>
            </a:r>
            <a:r>
              <a:rPr lang="en-US" sz="1400" dirty="0" err="1"/>
              <a:t>updatetriplestore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vfb</a:t>
            </a:r>
            <a:r>
              <a:rPr lang="en-US" sz="1400" dirty="0"/>
              <a:t>-integration-</a:t>
            </a:r>
            <a:r>
              <a:rPr lang="en-US" sz="1400" dirty="0" err="1"/>
              <a:t>api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vfb-solr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vfb</a:t>
            </a:r>
            <a:r>
              <a:rPr lang="en-US" sz="1400" dirty="0"/>
              <a:t>-prod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owlery-</a:t>
            </a:r>
            <a:r>
              <a:rPr lang="en-US" sz="1400" dirty="0" err="1"/>
              <a:t>vfb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vfb</a:t>
            </a:r>
            <a:r>
              <a:rPr lang="en-US" sz="1400" dirty="0"/>
              <a:t>-p-prod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vfb</a:t>
            </a:r>
            <a:r>
              <a:rPr lang="en-US" sz="1400" dirty="0"/>
              <a:t>-p-owlery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vfb</a:t>
            </a:r>
            <a:r>
              <a:rPr lang="en-US" sz="1400" dirty="0"/>
              <a:t>-p-</a:t>
            </a:r>
            <a:r>
              <a:rPr lang="en-US" sz="1400" dirty="0" err="1"/>
              <a:t>solr</a:t>
            </a:r>
            <a:endParaRPr lang="en-US" sz="14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AD199E3-39E6-514A-BC46-57179FA50559}"/>
              </a:ext>
            </a:extLst>
          </p:cNvPr>
          <p:cNvSpPr/>
          <p:nvPr/>
        </p:nvSpPr>
        <p:spPr>
          <a:xfrm>
            <a:off x="3796491" y="1368206"/>
            <a:ext cx="2484407" cy="1582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D1840699-A0EB-A249-A468-4F3F50D97EC1}"/>
              </a:ext>
            </a:extLst>
          </p:cNvPr>
          <p:cNvSpPr/>
          <p:nvPr/>
        </p:nvSpPr>
        <p:spPr>
          <a:xfrm>
            <a:off x="4037790" y="1260257"/>
            <a:ext cx="1864704" cy="56334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vfb</a:t>
            </a:r>
            <a:r>
              <a:rPr lang="en-US" dirty="0"/>
              <a:t>-curation-</a:t>
            </a:r>
            <a:r>
              <a:rPr lang="en-US" dirty="0" err="1"/>
              <a:t>ui</a:t>
            </a:r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0EFD1F-D7DF-F848-9278-5F9112A5423A}"/>
              </a:ext>
            </a:extLst>
          </p:cNvPr>
          <p:cNvSpPr/>
          <p:nvPr/>
        </p:nvSpPr>
        <p:spPr>
          <a:xfrm>
            <a:off x="3898106" y="1972914"/>
            <a:ext cx="2271371" cy="87017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400" dirty="0"/>
              <a:t>Look at everything that is currently registered and download CSV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Obsolete images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50D117-9456-1243-8B22-ACB353A42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6992" y="1601369"/>
            <a:ext cx="1187174" cy="1187174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C435A504-E860-7244-A95B-8930FCB2A1C2}"/>
              </a:ext>
            </a:extLst>
          </p:cNvPr>
          <p:cNvSpPr/>
          <p:nvPr/>
        </p:nvSpPr>
        <p:spPr>
          <a:xfrm>
            <a:off x="3031435" y="3824517"/>
            <a:ext cx="2959959" cy="2884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B8DD0949-C38D-B24F-96E2-0DCFCF648E7D}"/>
              </a:ext>
            </a:extLst>
          </p:cNvPr>
          <p:cNvSpPr/>
          <p:nvPr/>
        </p:nvSpPr>
        <p:spPr>
          <a:xfrm>
            <a:off x="3438694" y="3716569"/>
            <a:ext cx="2235200" cy="56334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vfb</a:t>
            </a:r>
            <a:r>
              <a:rPr lang="en-US" dirty="0"/>
              <a:t>-curation-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128C838-C005-9644-B149-FF8164677706}"/>
              </a:ext>
            </a:extLst>
          </p:cNvPr>
          <p:cNvSpPr/>
          <p:nvPr/>
        </p:nvSpPr>
        <p:spPr>
          <a:xfrm>
            <a:off x="3240158" y="4470966"/>
            <a:ext cx="2662336" cy="215843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400" dirty="0"/>
              <a:t>Parses CSV/JSON payload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Register projects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Register datasets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For each image, check that file is present on server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Use KB API to write parsed results to KB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err="1"/>
              <a:t>Obsoletetion</a:t>
            </a:r>
            <a:endParaRPr lang="en-US" sz="1400" dirty="0"/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Make sure site is registered?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959587B-85E9-3A45-9172-47EC5D8435EB}"/>
              </a:ext>
            </a:extLst>
          </p:cNvPr>
          <p:cNvGrpSpPr/>
          <p:nvPr/>
        </p:nvGrpSpPr>
        <p:grpSpPr>
          <a:xfrm>
            <a:off x="7001007" y="4135669"/>
            <a:ext cx="2733791" cy="2657224"/>
            <a:chOff x="7426188" y="4065104"/>
            <a:chExt cx="2733791" cy="2657224"/>
          </a:xfrm>
        </p:grpSpPr>
        <p:sp>
          <p:nvSpPr>
            <p:cNvPr id="73" name="Can 72">
              <a:extLst>
                <a:ext uri="{FF2B5EF4-FFF2-40B4-BE49-F238E27FC236}">
                  <a16:creationId xmlns:a16="http://schemas.microsoft.com/office/drawing/2014/main" id="{B48AAA47-6FD1-6E45-BCE2-8270CE18C7FE}"/>
                </a:ext>
              </a:extLst>
            </p:cNvPr>
            <p:cNvSpPr/>
            <p:nvPr/>
          </p:nvSpPr>
          <p:spPr>
            <a:xfrm>
              <a:off x="7426188" y="4065104"/>
              <a:ext cx="2733791" cy="2657224"/>
            </a:xfrm>
            <a:prstGeom prst="can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3F24F82-27D5-4449-B4CA-D5D69DBA82E8}"/>
                </a:ext>
              </a:extLst>
            </p:cNvPr>
            <p:cNvSpPr txBox="1"/>
            <p:nvPr/>
          </p:nvSpPr>
          <p:spPr>
            <a:xfrm>
              <a:off x="7752522" y="4833572"/>
              <a:ext cx="2061783" cy="16004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sz="1400" dirty="0"/>
                <a:t>JN</a:t>
              </a:r>
            </a:p>
            <a:p>
              <a:pPr marL="742950" lvl="1" indent="-285750">
                <a:buFontTx/>
                <a:buChar char="-"/>
              </a:pPr>
              <a:r>
                <a:rPr lang="en-US" sz="1400" dirty="0"/>
                <a:t>DS01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File1.png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File2.png</a:t>
              </a:r>
            </a:p>
            <a:p>
              <a:pPr marL="742950" lvl="1" indent="-285750">
                <a:buFontTx/>
                <a:buChar char="-"/>
              </a:pPr>
              <a:r>
                <a:rPr lang="en-US" sz="1400" dirty="0"/>
                <a:t>DS02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File3.png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File1.png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103006D-1742-C74A-9A80-C2E7CC291024}"/>
                </a:ext>
              </a:extLst>
            </p:cNvPr>
            <p:cNvSpPr txBox="1"/>
            <p:nvPr/>
          </p:nvSpPr>
          <p:spPr>
            <a:xfrm>
              <a:off x="8148420" y="4185437"/>
              <a:ext cx="1397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Image server</a:t>
              </a: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18931367-E71A-EF4C-8689-D52789E9D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541" y="1410934"/>
            <a:ext cx="801138" cy="801138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05A9F27-C89B-B449-9B80-B7A5D9958797}"/>
              </a:ext>
            </a:extLst>
          </p:cNvPr>
          <p:cNvCxnSpPr>
            <a:cxnSpLocks/>
            <a:stCxn id="70" idx="2"/>
          </p:cNvCxnSpPr>
          <p:nvPr/>
        </p:nvCxnSpPr>
        <p:spPr>
          <a:xfrm flipH="1">
            <a:off x="4791585" y="2951041"/>
            <a:ext cx="247110" cy="6767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B29DFFB-F5E2-7046-A81F-184EE6B0B4F5}"/>
              </a:ext>
            </a:extLst>
          </p:cNvPr>
          <p:cNvCxnSpPr>
            <a:cxnSpLocks/>
            <a:stCxn id="75" idx="3"/>
            <a:endCxn id="73" idx="2"/>
          </p:cNvCxnSpPr>
          <p:nvPr/>
        </p:nvCxnSpPr>
        <p:spPr>
          <a:xfrm>
            <a:off x="5991394" y="5266715"/>
            <a:ext cx="1009613" cy="1975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BEEC198A-79A0-7442-9371-14BC505ED221}"/>
              </a:ext>
            </a:extLst>
          </p:cNvPr>
          <p:cNvCxnSpPr>
            <a:cxnSpLocks/>
            <a:stCxn id="76" idx="0"/>
          </p:cNvCxnSpPr>
          <p:nvPr/>
        </p:nvCxnSpPr>
        <p:spPr>
          <a:xfrm flipH="1" flipV="1">
            <a:off x="1818862" y="2118065"/>
            <a:ext cx="2737432" cy="15985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5A747E35-B608-A943-B9F0-E4C06E7D7E49}"/>
              </a:ext>
            </a:extLst>
          </p:cNvPr>
          <p:cNvCxnSpPr>
            <a:cxnSpLocks/>
          </p:cNvCxnSpPr>
          <p:nvPr/>
        </p:nvCxnSpPr>
        <p:spPr>
          <a:xfrm flipH="1">
            <a:off x="6202387" y="2351710"/>
            <a:ext cx="1812410" cy="15828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DDF752FC-2F72-1348-99E8-57AFF5ED6EAB}"/>
              </a:ext>
            </a:extLst>
          </p:cNvPr>
          <p:cNvCxnSpPr>
            <a:cxnSpLocks/>
            <a:stCxn id="2" idx="2"/>
            <a:endCxn id="73" idx="1"/>
          </p:cNvCxnSpPr>
          <p:nvPr/>
        </p:nvCxnSpPr>
        <p:spPr>
          <a:xfrm flipH="1">
            <a:off x="8367903" y="2788543"/>
            <a:ext cx="152676" cy="13471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9" name="Picture 58">
            <a:extLst>
              <a:ext uri="{FF2B5EF4-FFF2-40B4-BE49-F238E27FC236}">
                <a16:creationId xmlns:a16="http://schemas.microsoft.com/office/drawing/2014/main" id="{1CC927BB-0DC1-6F4E-858E-519F5100E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6570" y="3291809"/>
            <a:ext cx="650381" cy="650381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0090608C-BB05-BA46-8CE5-F3A86C181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0184" y="3341460"/>
            <a:ext cx="650381" cy="650381"/>
          </a:xfrm>
          <a:prstGeom prst="rect">
            <a:avLst/>
          </a:prstGeom>
        </p:spPr>
      </p:pic>
      <p:graphicFrame>
        <p:nvGraphicFramePr>
          <p:cNvPr id="64" name="Table 63">
            <a:extLst>
              <a:ext uri="{FF2B5EF4-FFF2-40B4-BE49-F238E27FC236}">
                <a16:creationId xmlns:a16="http://schemas.microsoft.com/office/drawing/2014/main" id="{E9312029-61D5-9A49-B1B8-BB3134BDE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699401"/>
              </p:ext>
            </p:extLst>
          </p:nvPr>
        </p:nvGraphicFramePr>
        <p:xfrm>
          <a:off x="6345089" y="204408"/>
          <a:ext cx="2880891" cy="86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297">
                  <a:extLst>
                    <a:ext uri="{9D8B030D-6E8A-4147-A177-3AD203B41FA5}">
                      <a16:colId xmlns:a16="http://schemas.microsoft.com/office/drawing/2014/main" val="585411846"/>
                    </a:ext>
                  </a:extLst>
                </a:gridCol>
                <a:gridCol w="960297">
                  <a:extLst>
                    <a:ext uri="{9D8B030D-6E8A-4147-A177-3AD203B41FA5}">
                      <a16:colId xmlns:a16="http://schemas.microsoft.com/office/drawing/2014/main" val="1466304599"/>
                    </a:ext>
                  </a:extLst>
                </a:gridCol>
                <a:gridCol w="960297">
                  <a:extLst>
                    <a:ext uri="{9D8B030D-6E8A-4147-A177-3AD203B41FA5}">
                      <a16:colId xmlns:a16="http://schemas.microsoft.com/office/drawing/2014/main" val="295054962"/>
                    </a:ext>
                  </a:extLst>
                </a:gridCol>
              </a:tblGrid>
              <a:tr h="296692">
                <a:tc>
                  <a:txBody>
                    <a:bodyPr/>
                    <a:lstStyle/>
                    <a:p>
                      <a:r>
                        <a:rPr lang="en-US" sz="1500" dirty="0"/>
                        <a:t>Image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Local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Template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177376"/>
                  </a:ext>
                </a:extLst>
              </a:tr>
              <a:tr h="296692">
                <a:tc>
                  <a:txBody>
                    <a:bodyPr/>
                    <a:lstStyle/>
                    <a:p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81717"/>
                  </a:ext>
                </a:extLst>
              </a:tr>
            </a:tbl>
          </a:graphicData>
        </a:graphic>
      </p:graphicFrame>
      <p:sp>
        <p:nvSpPr>
          <p:cNvPr id="116" name="TextBox 115">
            <a:extLst>
              <a:ext uri="{FF2B5EF4-FFF2-40B4-BE49-F238E27FC236}">
                <a16:creationId xmlns:a16="http://schemas.microsoft.com/office/drawing/2014/main" id="{BDC5DCC0-8018-3643-8556-75E237BEB31C}"/>
              </a:ext>
            </a:extLst>
          </p:cNvPr>
          <p:cNvSpPr txBox="1"/>
          <p:nvPr/>
        </p:nvSpPr>
        <p:spPr>
          <a:xfrm>
            <a:off x="303306" y="2965145"/>
            <a:ext cx="25171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registers project (email, </a:t>
            </a:r>
            <a:r>
              <a:rPr lang="en-US" sz="1400" dirty="0" err="1"/>
              <a:t>ui</a:t>
            </a:r>
            <a:r>
              <a:rPr lang="en-US" sz="1400" dirty="0"/>
              <a:t>, </a:t>
            </a:r>
            <a:r>
              <a:rPr lang="en-US" sz="1400" dirty="0" err="1"/>
              <a:t>api</a:t>
            </a:r>
            <a:r>
              <a:rPr lang="en-US" sz="14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registers dataset (</a:t>
            </a:r>
            <a:r>
              <a:rPr lang="en-US" sz="1400" dirty="0" err="1"/>
              <a:t>ui</a:t>
            </a:r>
            <a:r>
              <a:rPr lang="en-US" sz="1400" dirty="0"/>
              <a:t>, </a:t>
            </a:r>
            <a:r>
              <a:rPr lang="en-US" sz="1400" dirty="0" err="1"/>
              <a:t>api</a:t>
            </a:r>
            <a:r>
              <a:rPr lang="en-US" sz="14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</a:t>
            </a:r>
            <a:r>
              <a:rPr lang="en-US" sz="1400" dirty="0" err="1"/>
              <a:t>regist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11030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29164</TotalTime>
  <Words>111</Words>
  <Application>Microsoft Macintosh PowerPoint</Application>
  <PresentationFormat>Widescreen</PresentationFormat>
  <Paragraphs>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VFB Pipeline</dc:title>
  <dc:creator>Microsoft Office User</dc:creator>
  <cp:lastModifiedBy>Nicolas Matentzoglu</cp:lastModifiedBy>
  <cp:revision>89</cp:revision>
  <cp:lastPrinted>2018-10-18T11:24:58Z</cp:lastPrinted>
  <dcterms:created xsi:type="dcterms:W3CDTF">2018-01-19T09:57:49Z</dcterms:created>
  <dcterms:modified xsi:type="dcterms:W3CDTF">2019-07-22T08:00:48Z</dcterms:modified>
</cp:coreProperties>
</file>

<file path=docProps/thumbnail.jpeg>
</file>